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5"/>
    <p:restoredTop sz="94701"/>
  </p:normalViewPr>
  <p:slideViewPr>
    <p:cSldViewPr snapToGrid="0">
      <p:cViewPr varScale="1">
        <p:scale>
          <a:sx n="83" d="100"/>
          <a:sy n="83" d="100"/>
        </p:scale>
        <p:origin x="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6113-A26B-537B-08C4-6E414B2C4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7D4EE6-F09A-2B5A-CCA6-78DF14C52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2E4C3-764D-99FD-5C75-03A951F14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8FDE7-C146-7C8D-45DA-16C80755D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93712-C9F4-04AD-2DF9-DC25CDE0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8134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C1215-9197-C528-F967-002F4C1F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DD12C-F651-C61C-90E9-C00F7F4AD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BE85E-FD44-BB8E-EBE7-44DD302C1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9E6A7-4850-F434-364A-9DFDD996D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FC984-31F1-378A-4B06-6AAFD9A61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6782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13872-14BB-482D-9BF0-D73976E0C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8EA55-A2CE-8725-B370-7ED415402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08D21-EE6D-0051-C031-5336CAA05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B898E-6053-C9FC-A5CB-611903456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ACA91-F3B0-6D30-A2AD-C3F76C393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211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F39EA-D37D-5A89-D222-8E72A8E20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5674A-E813-1A97-75E6-9C17336742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EE078-52D8-E57E-553C-8E376198E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C265B-9942-E64B-479F-9EBD7D739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DAFC1A-361F-6A1D-F2C5-D9C4C9145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811D9-7186-B353-062D-A97D23A9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42565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000FA-4806-A70D-03A7-138B9138E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84DA5-3DF8-8A4C-455D-2F0184B49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B3D17-36A9-62C6-5568-49A970D06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2F4FA8-92E7-3D90-983C-47A0AFC7B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187896-D857-8975-46BC-378ED7D109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CF0559-9DF0-FE63-F88C-C88089C7D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D18EAE-5B90-65F6-BF11-2DD03E127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4E6BF8-7BA7-0198-3EFF-47A9A5636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8186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22110-0415-89AB-AFA7-FD5BE03CF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83A81-F8BB-D459-AF45-C65898C20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2ECE82-B6CC-2269-0D7F-7323EABEA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C0FFF5-C6C0-871F-341B-6F7D8E01A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8915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8068A3-374D-9498-1488-0C8B43975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425B2-BFE3-E7C8-7774-EE8CB4BE1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8B9B7-F743-8A87-AF6B-3E6DE665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7015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6669D-AEEF-BECF-C07B-A4FFD0A66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00485-F92E-5B86-F4B1-A97DA62AD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675C9-083F-54F1-B4D1-6DEE91C9D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8F4BF-C2D4-B690-F1A2-D84E5BDD0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F8E5D-E608-2185-08B0-50FD5AC3E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DE2F5-FE15-6B24-A8D5-72BAF864F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44308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4C9FD-4EC9-8DCA-591D-E4242EAB1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0B2FA2-6DF2-037F-C656-F03D3E29BA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2B73B-0475-5257-550E-DCDA3BBB1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42D5AF-6A0C-58DF-F87C-47E5E39C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4A633-45D2-886D-5EC9-5962774EB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5F77F-A2AF-3BA6-5665-CB44601F2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5178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8729C-5179-B308-4709-9BACF6EE4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141C0-320E-B9D8-8F39-E2BE0F307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9D501-E939-51F9-983D-0F23BF2DE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816F8-A4DD-C24C-327E-6E4243EE0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BA27-6D1D-93BF-0760-58B008A21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9141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5931A-0967-62E5-2538-B60617BFD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AD9346-9D8C-3E7D-ECF7-B2F71B87B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EA3FF-B69B-F7C1-8D12-8EC2AD4BB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4DE7B-BF4C-14FA-5B57-EC44A7BC6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33FE4-FE87-009A-4B05-C235CAC56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218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7BADAB-C512-EDBE-B238-8914CE110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966BD-BDDC-0950-2B5C-A31411089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508AF-88B3-DC3D-FD1A-2379D931E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C6DC3A-E70E-294A-A325-C79F4E717335}" type="datetimeFigureOut">
              <a:rPr lang="fr-CA" smtClean="0"/>
              <a:t>2026-02-24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B9D36-8518-3836-1151-ECAB97BBE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C9336-BF62-9473-31C2-54A3BDAC4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A581B-149D-7A4D-83EA-AD016BA11A58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1709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en staircase in a room&#10;&#10;AI-generated content may be incorrect.">
            <a:extLst>
              <a:ext uri="{FF2B5EF4-FFF2-40B4-BE49-F238E27FC236}">
                <a16:creationId xmlns:a16="http://schemas.microsoft.com/office/drawing/2014/main" id="{F55912AB-BC2C-CDCA-6C28-59C84962C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204" y="0"/>
            <a:ext cx="5163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4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ircase leading to a piano&#10;&#10;AI-generated content may be incorrect.">
            <a:extLst>
              <a:ext uri="{FF2B5EF4-FFF2-40B4-BE49-F238E27FC236}">
                <a16:creationId xmlns:a16="http://schemas.microsoft.com/office/drawing/2014/main" id="{EADACA1A-3975-C9A0-747B-FEB69DC2F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204" y="0"/>
            <a:ext cx="5163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66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.BwkDZL55tTACQiA5X4lbT01BAlBOuiRZHJVZOm0l0UI">
            <a:hlinkClick r:id="" action="ppaction://media"/>
            <a:extLst>
              <a:ext uri="{FF2B5EF4-FFF2-40B4-BE49-F238E27FC236}">
                <a16:creationId xmlns:a16="http://schemas.microsoft.com/office/drawing/2014/main" id="{CE5AFA1A-B3DB-77D0-B95C-6F9A5ADC1A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12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Laurye Seaburn</dc:creator>
  <cp:lastModifiedBy>Laurye Seaburn</cp:lastModifiedBy>
  <cp:revision>1</cp:revision>
  <dcterms:created xsi:type="dcterms:W3CDTF">2026-02-24T22:47:07Z</dcterms:created>
  <dcterms:modified xsi:type="dcterms:W3CDTF">2026-02-24T22:48:14Z</dcterms:modified>
</cp:coreProperties>
</file>